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48" r:id="rId5"/>
    <p:sldId id="349" r:id="rId6"/>
    <p:sldId id="278" r:id="rId7"/>
    <p:sldId id="337" r:id="rId8"/>
    <p:sldId id="350" r:id="rId9"/>
    <p:sldId id="347" r:id="rId10"/>
    <p:sldId id="346" r:id="rId11"/>
    <p:sldId id="340" r:id="rId12"/>
    <p:sldId id="341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0708" y="673134"/>
            <a:ext cx="8677572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妈妈有一条等腰三角形的丝巾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已知一个底角是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这条丝巾的顶角是多少度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1428728" y="2071684"/>
            <a:ext cx="56436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180°-40°-40=100°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7290" y="2928940"/>
            <a:ext cx="56436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这条丝巾的顶角是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100°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7158" y="785800"/>
            <a:ext cx="8208912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在直角三角形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边作高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,∠1=60°,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你能求出∠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的度数是多少吗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1428728" y="2357436"/>
            <a:ext cx="46434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∠A=90°-60°=30°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728" y="3214692"/>
            <a:ext cx="46434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2=90°-30°=60°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TY24.EPS" descr="id:2147489874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2214560"/>
            <a:ext cx="1197831" cy="20259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三角形的内角和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42844" y="1428742"/>
            <a:ext cx="521497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锐角三角形有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直角三角形有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钝角三角形有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等腰三角形有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等边三角形有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" name="矩形 2"/>
          <p:cNvSpPr/>
          <p:nvPr/>
        </p:nvSpPr>
        <p:spPr>
          <a:xfrm>
            <a:off x="428564" y="602962"/>
            <a:ext cx="7501022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571736" y="1428742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①②⑤⑥⑦</a:t>
            </a:r>
          </a:p>
        </p:txBody>
      </p:sp>
      <p:pic>
        <p:nvPicPr>
          <p:cNvPr id="7" name="SR166.EP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1214428"/>
            <a:ext cx="3498854" cy="242889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71736" y="2143122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③⑧</a:t>
            </a:r>
          </a:p>
        </p:txBody>
      </p:sp>
      <p:sp>
        <p:nvSpPr>
          <p:cNvPr id="9" name="矩形 8"/>
          <p:cNvSpPr/>
          <p:nvPr/>
        </p:nvSpPr>
        <p:spPr>
          <a:xfrm>
            <a:off x="2571736" y="2786064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</a:p>
        </p:txBody>
      </p:sp>
      <p:sp>
        <p:nvSpPr>
          <p:cNvPr id="10" name="矩形 9"/>
          <p:cNvSpPr/>
          <p:nvPr/>
        </p:nvSpPr>
        <p:spPr>
          <a:xfrm>
            <a:off x="2571736" y="3429006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②⑥⑦⑧</a:t>
            </a:r>
          </a:p>
        </p:txBody>
      </p:sp>
      <p:sp>
        <p:nvSpPr>
          <p:cNvPr id="12" name="矩形 11"/>
          <p:cNvSpPr/>
          <p:nvPr/>
        </p:nvSpPr>
        <p:spPr>
          <a:xfrm>
            <a:off x="2571736" y="4000510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9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792965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三角形按角可分为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5643570" y="642924"/>
            <a:ext cx="25717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锐角三角形</a:t>
            </a:r>
          </a:p>
        </p:txBody>
      </p:sp>
      <p:sp>
        <p:nvSpPr>
          <p:cNvPr id="5" name="矩形 4"/>
          <p:cNvSpPr/>
          <p:nvPr/>
        </p:nvSpPr>
        <p:spPr>
          <a:xfrm>
            <a:off x="714348" y="1285866"/>
            <a:ext cx="25717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直角三角形</a:t>
            </a:r>
          </a:p>
        </p:txBody>
      </p:sp>
      <p:sp>
        <p:nvSpPr>
          <p:cNvPr id="6" name="矩形 5"/>
          <p:cNvSpPr/>
          <p:nvPr/>
        </p:nvSpPr>
        <p:spPr>
          <a:xfrm>
            <a:off x="3571868" y="1285866"/>
            <a:ext cx="25717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钝角三角形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7155" y="915670"/>
            <a:ext cx="872617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28°+15°=        58°+42°=         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65°+54°=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23°+46°=        18°+82°=         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24°+103°=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19°+24°=        16°+58°=         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110°+54°=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94°+12°=        36°+72°=         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102°+36°=</a:t>
            </a:r>
          </a:p>
        </p:txBody>
      </p:sp>
      <p:sp>
        <p:nvSpPr>
          <p:cNvPr id="17" name="矩形 16"/>
          <p:cNvSpPr/>
          <p:nvPr/>
        </p:nvSpPr>
        <p:spPr>
          <a:xfrm>
            <a:off x="1957705" y="915670"/>
            <a:ext cx="141097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43°</a:t>
            </a:r>
          </a:p>
        </p:txBody>
      </p:sp>
      <p:sp>
        <p:nvSpPr>
          <p:cNvPr id="18" name="矩形 17"/>
          <p:cNvSpPr/>
          <p:nvPr/>
        </p:nvSpPr>
        <p:spPr>
          <a:xfrm>
            <a:off x="4376420" y="915670"/>
            <a:ext cx="149415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100°</a:t>
            </a:r>
          </a:p>
        </p:txBody>
      </p:sp>
      <p:sp>
        <p:nvSpPr>
          <p:cNvPr id="19" name="矩形 18"/>
          <p:cNvSpPr/>
          <p:nvPr/>
        </p:nvSpPr>
        <p:spPr>
          <a:xfrm>
            <a:off x="7112000" y="915670"/>
            <a:ext cx="11963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119°</a:t>
            </a:r>
          </a:p>
        </p:txBody>
      </p:sp>
      <p:sp>
        <p:nvSpPr>
          <p:cNvPr id="20" name="矩形 19"/>
          <p:cNvSpPr/>
          <p:nvPr/>
        </p:nvSpPr>
        <p:spPr>
          <a:xfrm>
            <a:off x="1957455" y="156368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69°</a:t>
            </a:r>
          </a:p>
        </p:txBody>
      </p:sp>
      <p:sp>
        <p:nvSpPr>
          <p:cNvPr id="21" name="矩形 20"/>
          <p:cNvSpPr/>
          <p:nvPr/>
        </p:nvSpPr>
        <p:spPr>
          <a:xfrm>
            <a:off x="4475480" y="1563370"/>
            <a:ext cx="113538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100°</a:t>
            </a:r>
          </a:p>
        </p:txBody>
      </p:sp>
      <p:sp>
        <p:nvSpPr>
          <p:cNvPr id="22" name="矩形 21"/>
          <p:cNvSpPr/>
          <p:nvPr/>
        </p:nvSpPr>
        <p:spPr>
          <a:xfrm>
            <a:off x="7292340" y="1563370"/>
            <a:ext cx="133413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127°</a:t>
            </a:r>
          </a:p>
        </p:txBody>
      </p:sp>
      <p:sp>
        <p:nvSpPr>
          <p:cNvPr id="23" name="矩形 22"/>
          <p:cNvSpPr/>
          <p:nvPr/>
        </p:nvSpPr>
        <p:spPr>
          <a:xfrm>
            <a:off x="1925320" y="220345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43°</a:t>
            </a:r>
          </a:p>
        </p:txBody>
      </p:sp>
      <p:sp>
        <p:nvSpPr>
          <p:cNvPr id="24" name="矩形 23"/>
          <p:cNvSpPr/>
          <p:nvPr/>
        </p:nvSpPr>
        <p:spPr>
          <a:xfrm>
            <a:off x="4395160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74°</a:t>
            </a:r>
          </a:p>
        </p:txBody>
      </p:sp>
      <p:sp>
        <p:nvSpPr>
          <p:cNvPr id="25" name="矩形 24"/>
          <p:cNvSpPr/>
          <p:nvPr/>
        </p:nvSpPr>
        <p:spPr>
          <a:xfrm>
            <a:off x="7326955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164°</a:t>
            </a:r>
          </a:p>
        </p:txBody>
      </p:sp>
      <p:sp>
        <p:nvSpPr>
          <p:cNvPr id="26" name="矩形 25"/>
          <p:cNvSpPr/>
          <p:nvPr/>
        </p:nvSpPr>
        <p:spPr>
          <a:xfrm>
            <a:off x="1803400" y="2854960"/>
            <a:ext cx="14605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106°</a:t>
            </a:r>
          </a:p>
        </p:txBody>
      </p:sp>
      <p:sp>
        <p:nvSpPr>
          <p:cNvPr id="27" name="矩形 26"/>
          <p:cNvSpPr/>
          <p:nvPr/>
        </p:nvSpPr>
        <p:spPr>
          <a:xfrm>
            <a:off x="4314515" y="28550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108°</a:t>
            </a:r>
          </a:p>
        </p:txBody>
      </p:sp>
      <p:sp>
        <p:nvSpPr>
          <p:cNvPr id="28" name="矩形 27"/>
          <p:cNvSpPr/>
          <p:nvPr/>
        </p:nvSpPr>
        <p:spPr>
          <a:xfrm>
            <a:off x="7204946" y="28550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138°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8596" y="642924"/>
            <a:ext cx="80733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下列选项中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不能组成一个三角形的三个角是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A.90°,43°,57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B.60°,60°,60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C.80°,20°,80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</a:p>
        </p:txBody>
      </p:sp>
      <p:sp>
        <p:nvSpPr>
          <p:cNvPr id="5" name="矩形 4"/>
          <p:cNvSpPr/>
          <p:nvPr/>
        </p:nvSpPr>
        <p:spPr>
          <a:xfrm>
            <a:off x="1000100" y="1285866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8596" y="642924"/>
            <a:ext cx="807339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的一个内角是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截去这个角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剩下图形的内角和是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A.180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B.150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C.360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</a:p>
        </p:txBody>
      </p:sp>
      <p:sp>
        <p:nvSpPr>
          <p:cNvPr id="6" name="矩形 5"/>
          <p:cNvSpPr/>
          <p:nvPr/>
        </p:nvSpPr>
        <p:spPr>
          <a:xfrm>
            <a:off x="4143372" y="1357304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</a:p>
        </p:txBody>
      </p:sp>
      <p:pic>
        <p:nvPicPr>
          <p:cNvPr id="7" name="SS17.EPS" descr="id:2147489867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0694" y="1928808"/>
            <a:ext cx="1974289" cy="1122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8596" y="500048"/>
            <a:ext cx="8073390" cy="454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一个三角形的两个内角分别是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54°,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这个三角形是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直角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锐角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钝角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一个三角形中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最大角的度数等于其余两个角的度数之和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这个三角形一定是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直角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锐角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钝角</a:t>
            </a:r>
          </a:p>
        </p:txBody>
      </p:sp>
      <p:sp>
        <p:nvSpPr>
          <p:cNvPr id="21" name="矩形 20"/>
          <p:cNvSpPr/>
          <p:nvPr/>
        </p:nvSpPr>
        <p:spPr>
          <a:xfrm>
            <a:off x="2000232" y="1785932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</a:p>
        </p:txBody>
      </p:sp>
      <p:sp>
        <p:nvSpPr>
          <p:cNvPr id="8" name="矩形 7"/>
          <p:cNvSpPr/>
          <p:nvPr/>
        </p:nvSpPr>
        <p:spPr>
          <a:xfrm>
            <a:off x="5286380" y="3714758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7158" y="455432"/>
            <a:ext cx="785818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把一个三角形剪成两个小三角形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每个小三角形的内角和是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A.90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B.180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C.360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一个等腰三角形的一个底角是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它的顶角是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A.90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B.40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C.55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</a:p>
        </p:txBody>
      </p:sp>
      <p:sp>
        <p:nvSpPr>
          <p:cNvPr id="5" name="矩形 4"/>
          <p:cNvSpPr/>
          <p:nvPr/>
        </p:nvSpPr>
        <p:spPr>
          <a:xfrm>
            <a:off x="2643174" y="164305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3571882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392</Words>
  <Application>Microsoft Office PowerPoint</Application>
  <PresentationFormat>全屏显示(16:9)</PresentationFormat>
  <Paragraphs>76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364</cp:revision>
  <dcterms:created xsi:type="dcterms:W3CDTF">2018-12-06T02:32:00Z</dcterms:created>
  <dcterms:modified xsi:type="dcterms:W3CDTF">2020-12-26T11:21:14Z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